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79296-DB44-43B8-BE39-54793E0338C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ECBD0-BB36-4275-96B6-6D7C62648D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p-gCvW8PR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rAfEyane2Y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YpDwhpILkQ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Respiratory System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Respiratory System Unit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Bronchi</a:t>
            </a:r>
            <a:endParaRPr lang="en-US" sz="6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-Branches of the trachea that lead to each lung.</a:t>
            </a:r>
            <a:endParaRPr lang="en-US" sz="4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676400"/>
            <a:ext cx="5562600" cy="461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eft Arrow 7"/>
          <p:cNvSpPr/>
          <p:nvPr/>
        </p:nvSpPr>
        <p:spPr>
          <a:xfrm rot="17799230">
            <a:off x="5796502" y="1644312"/>
            <a:ext cx="2286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 rot="4016275">
            <a:off x="5350977" y="3836957"/>
            <a:ext cx="1728680" cy="2712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Bronchioles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-Smaller branches of the bronchi inside the lungs.</a:t>
            </a:r>
            <a:endParaRPr lang="en-US" sz="4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219200"/>
            <a:ext cx="560761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 Arrow 5"/>
          <p:cNvSpPr/>
          <p:nvPr/>
        </p:nvSpPr>
        <p:spPr>
          <a:xfrm rot="3842528">
            <a:off x="4114800" y="5181600"/>
            <a:ext cx="25908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3842528">
            <a:off x="6613377" y="4834247"/>
            <a:ext cx="25908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 rot="18082613">
            <a:off x="6487054" y="1051174"/>
            <a:ext cx="25908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Alveoli</a:t>
            </a:r>
            <a:endParaRPr lang="en-US" sz="6600" dirty="0"/>
          </a:p>
        </p:txBody>
      </p:sp>
      <p:pic>
        <p:nvPicPr>
          <p:cNvPr id="5" name="Content Placeholder 4" descr="alveol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9000" y="1219200"/>
            <a:ext cx="5715000" cy="427088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-“Grapelike”, Tiny, thin walled sacs where oxygen and carbon dioxide are exchanged.</a:t>
            </a:r>
            <a:endParaRPr lang="en-US" sz="3600" dirty="0"/>
          </a:p>
        </p:txBody>
      </p:sp>
      <p:sp>
        <p:nvSpPr>
          <p:cNvPr id="6" name="Left Arrow 5"/>
          <p:cNvSpPr/>
          <p:nvPr/>
        </p:nvSpPr>
        <p:spPr>
          <a:xfrm rot="19101990">
            <a:off x="5248051" y="863649"/>
            <a:ext cx="22860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Lungs</a:t>
            </a:r>
            <a:endParaRPr lang="en-US" sz="6600" dirty="0"/>
          </a:p>
        </p:txBody>
      </p:sp>
      <p:pic>
        <p:nvPicPr>
          <p:cNvPr id="5" name="Content Placeholder 4" descr="Lung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67200" y="914400"/>
            <a:ext cx="3914650" cy="502182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-Main organ of the respiratory system.</a:t>
            </a:r>
            <a:endParaRPr lang="en-US" sz="4000" dirty="0"/>
          </a:p>
        </p:txBody>
      </p:sp>
      <p:sp>
        <p:nvSpPr>
          <p:cNvPr id="8" name="Right Arrow 7"/>
          <p:cNvSpPr/>
          <p:nvPr/>
        </p:nvSpPr>
        <p:spPr>
          <a:xfrm>
            <a:off x="3657600" y="3124200"/>
            <a:ext cx="7620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8077200" y="3124200"/>
            <a:ext cx="6858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Diaphragm</a:t>
            </a:r>
            <a:endParaRPr lang="en-US" sz="4800" dirty="0"/>
          </a:p>
        </p:txBody>
      </p:sp>
      <p:pic>
        <p:nvPicPr>
          <p:cNvPr id="5" name="Content Placeholder 4" descr="Diaphrag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57600" y="1524000"/>
            <a:ext cx="5143501" cy="41148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-Main muscle that controls breathing by changing pressure in the chest cavity when it contracts</a:t>
            </a:r>
            <a:r>
              <a:rPr lang="en-US" sz="3600" dirty="0" smtClean="0"/>
              <a:t>.</a:t>
            </a:r>
            <a:endParaRPr lang="en-US" sz="1000" dirty="0" smtClean="0"/>
          </a:p>
          <a:p>
            <a:r>
              <a:rPr lang="en-US" sz="1050" dirty="0">
                <a:hlinkClick r:id="rId3"/>
              </a:rPr>
              <a:t>https://</a:t>
            </a:r>
            <a:r>
              <a:rPr lang="en-US" sz="1050" dirty="0" smtClean="0">
                <a:hlinkClick r:id="rId3"/>
              </a:rPr>
              <a:t>www.youtube.com/watch?v=hp-gCvW8PRY</a:t>
            </a:r>
            <a:endParaRPr lang="en-US" sz="1050" dirty="0" smtClean="0"/>
          </a:p>
          <a:p>
            <a:endParaRPr lang="en-US" sz="1050" dirty="0"/>
          </a:p>
        </p:txBody>
      </p:sp>
      <p:sp>
        <p:nvSpPr>
          <p:cNvPr id="6" name="Right Arrow 5"/>
          <p:cNvSpPr/>
          <p:nvPr/>
        </p:nvSpPr>
        <p:spPr>
          <a:xfrm rot="18548061">
            <a:off x="4566805" y="4496557"/>
            <a:ext cx="1600340" cy="1295400"/>
          </a:xfrm>
          <a:prstGeom prst="rightArrow">
            <a:avLst>
              <a:gd name="adj1" fmla="val 2861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Nasal Cavity/Nose</a:t>
            </a:r>
            <a:endParaRPr lang="en-US" sz="3600" dirty="0"/>
          </a:p>
        </p:txBody>
      </p:sp>
      <p:pic>
        <p:nvPicPr>
          <p:cNvPr id="5" name="Content Placeholder 4" descr="Nasal Cavi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62400" y="1295400"/>
            <a:ext cx="4428565" cy="3657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-Place where air enters the body; warms, moistens, and filters incoming air.</a:t>
            </a:r>
            <a:endParaRPr lang="en-US" sz="4000" dirty="0"/>
          </a:p>
        </p:txBody>
      </p:sp>
      <p:sp>
        <p:nvSpPr>
          <p:cNvPr id="6" name="Right Arrow 5"/>
          <p:cNvSpPr/>
          <p:nvPr/>
        </p:nvSpPr>
        <p:spPr>
          <a:xfrm rot="15455753">
            <a:off x="4984836" y="4115877"/>
            <a:ext cx="2438400" cy="10893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Mouth</a:t>
            </a:r>
            <a:endParaRPr lang="en-US" sz="6600" dirty="0"/>
          </a:p>
        </p:txBody>
      </p:sp>
      <p:pic>
        <p:nvPicPr>
          <p:cNvPr id="5" name="Content Placeholder 4" descr="Mout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57600" y="1219200"/>
            <a:ext cx="4818113" cy="378221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-Another place where air enters the body.</a:t>
            </a:r>
            <a:endParaRPr lang="en-US" sz="4800" dirty="0"/>
          </a:p>
        </p:txBody>
      </p:sp>
      <p:sp>
        <p:nvSpPr>
          <p:cNvPr id="6" name="Right Arrow 5"/>
          <p:cNvSpPr/>
          <p:nvPr/>
        </p:nvSpPr>
        <p:spPr>
          <a:xfrm rot="19276630">
            <a:off x="3693642" y="3370781"/>
            <a:ext cx="20574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Pharynx</a:t>
            </a:r>
            <a:endParaRPr lang="en-US" sz="6000" dirty="0"/>
          </a:p>
        </p:txBody>
      </p:sp>
      <p:pic>
        <p:nvPicPr>
          <p:cNvPr id="5" name="Content Placeholder 4" descr="Pharyn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2800" y="1219200"/>
            <a:ext cx="5492064" cy="395843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-Common passageway of your nasal cavity and your mouth.</a:t>
            </a:r>
            <a:endParaRPr lang="en-US" sz="4400" dirty="0"/>
          </a:p>
        </p:txBody>
      </p:sp>
      <p:sp>
        <p:nvSpPr>
          <p:cNvPr id="6" name="Left-Right-Up Arrow 5"/>
          <p:cNvSpPr/>
          <p:nvPr/>
        </p:nvSpPr>
        <p:spPr>
          <a:xfrm rot="15755400">
            <a:off x="5821492" y="2885063"/>
            <a:ext cx="2326549" cy="769239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Epiglottis</a:t>
            </a:r>
            <a:endParaRPr lang="en-US" sz="5400" dirty="0"/>
          </a:p>
        </p:txBody>
      </p:sp>
      <p:pic>
        <p:nvPicPr>
          <p:cNvPr id="5" name="Content Placeholder 4" descr="epiglott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5200" y="1295400"/>
            <a:ext cx="4972812" cy="3962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-Flap that closes over the trachea when swallowing to keep food from “going down the wrong pipe”; remains open when breathing</a:t>
            </a:r>
            <a:r>
              <a:rPr lang="en-US" sz="3200" dirty="0" smtClean="0"/>
              <a:t>.</a:t>
            </a:r>
          </a:p>
          <a:p>
            <a:r>
              <a:rPr lang="en-US" sz="1000" dirty="0">
                <a:hlinkClick r:id="rId3"/>
              </a:rPr>
              <a:t>https://</a:t>
            </a:r>
            <a:r>
              <a:rPr lang="en-US" sz="1000" dirty="0" smtClean="0">
                <a:hlinkClick r:id="rId3"/>
              </a:rPr>
              <a:t>www.youtube.com/watch?v=qrAfEyane2Y</a:t>
            </a:r>
            <a:endParaRPr lang="en-US" sz="1000" dirty="0" smtClean="0"/>
          </a:p>
          <a:p>
            <a:endParaRPr lang="en-US" sz="1000" dirty="0"/>
          </a:p>
        </p:txBody>
      </p:sp>
      <p:sp>
        <p:nvSpPr>
          <p:cNvPr id="6" name="Right Arrow 5"/>
          <p:cNvSpPr/>
          <p:nvPr/>
        </p:nvSpPr>
        <p:spPr>
          <a:xfrm rot="14462057">
            <a:off x="5674969" y="4819503"/>
            <a:ext cx="2667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Larynx</a:t>
            </a:r>
            <a:endParaRPr lang="en-US" sz="6600" dirty="0"/>
          </a:p>
        </p:txBody>
      </p:sp>
      <p:pic>
        <p:nvPicPr>
          <p:cNvPr id="5" name="Content Placeholder 4" descr="laryn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9000" y="914400"/>
            <a:ext cx="5429251" cy="4343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-“Voice box”; makes sounds as air passes through vocal cords</a:t>
            </a:r>
            <a:r>
              <a:rPr lang="en-US" sz="4400" dirty="0" smtClean="0"/>
              <a:t>.</a:t>
            </a:r>
          </a:p>
          <a:p>
            <a:r>
              <a:rPr lang="en-US" sz="1000" dirty="0">
                <a:hlinkClick r:id="rId3"/>
              </a:rPr>
              <a:t>https://</a:t>
            </a:r>
            <a:r>
              <a:rPr lang="en-US" sz="1000" dirty="0" smtClean="0">
                <a:hlinkClick r:id="rId3"/>
              </a:rPr>
              <a:t>www.youtube.com/watch?v=iYpDwhpILkQ</a:t>
            </a:r>
            <a:endParaRPr lang="en-US" sz="1000" dirty="0" smtClean="0"/>
          </a:p>
          <a:p>
            <a:endParaRPr lang="en-US" sz="1000" dirty="0"/>
          </a:p>
        </p:txBody>
      </p:sp>
      <p:sp>
        <p:nvSpPr>
          <p:cNvPr id="6" name="Left Arrow 5"/>
          <p:cNvSpPr/>
          <p:nvPr/>
        </p:nvSpPr>
        <p:spPr>
          <a:xfrm rot="19477113">
            <a:off x="5774468" y="797985"/>
            <a:ext cx="3048000" cy="914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Trachea</a:t>
            </a:r>
            <a:endParaRPr lang="en-US" sz="6600" dirty="0"/>
          </a:p>
        </p:txBody>
      </p:sp>
      <p:pic>
        <p:nvPicPr>
          <p:cNvPr id="5" name="Content Placeholder 4" descr="trach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43400" y="609600"/>
            <a:ext cx="3276600" cy="551150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-Windpipe; tube leading into the chest cavity.</a:t>
            </a:r>
            <a:endParaRPr lang="en-US" sz="4800" dirty="0"/>
          </a:p>
        </p:txBody>
      </p:sp>
      <p:sp>
        <p:nvSpPr>
          <p:cNvPr id="7" name="Left-Right-Up Arrow 6"/>
          <p:cNvSpPr/>
          <p:nvPr/>
        </p:nvSpPr>
        <p:spPr>
          <a:xfrm rot="16200000">
            <a:off x="5010150" y="2762250"/>
            <a:ext cx="2590800" cy="7239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175</Words>
  <Application>Microsoft Office PowerPoint</Application>
  <PresentationFormat>On-screen Show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Human Respiratory System Structures</vt:lpstr>
      <vt:lpstr>Lungs</vt:lpstr>
      <vt:lpstr>Diaphragm</vt:lpstr>
      <vt:lpstr>Nasal Cavity/Nose</vt:lpstr>
      <vt:lpstr>Mouth</vt:lpstr>
      <vt:lpstr>Pharynx</vt:lpstr>
      <vt:lpstr>Epiglottis</vt:lpstr>
      <vt:lpstr>Larynx</vt:lpstr>
      <vt:lpstr>Trachea</vt:lpstr>
      <vt:lpstr>Bronchi</vt:lpstr>
      <vt:lpstr>Bronchioles</vt:lpstr>
      <vt:lpstr>Alveoli</vt:lpstr>
    </vt:vector>
  </TitlesOfParts>
  <Company>Holmen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Respiratory System Structures</dc:title>
  <dc:creator>sdhsuper</dc:creator>
  <cp:lastModifiedBy>sdhsuper</cp:lastModifiedBy>
  <cp:revision>6</cp:revision>
  <dcterms:created xsi:type="dcterms:W3CDTF">2012-02-07T21:21:56Z</dcterms:created>
  <dcterms:modified xsi:type="dcterms:W3CDTF">2017-02-20T13:32:17Z</dcterms:modified>
</cp:coreProperties>
</file>